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80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5A3EE-38E7-4E51-A83E-0548AD41E63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DEAA3-8506-40C2-9BED-674306D71BF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33B28-BA85-44E5-89A3-76B1D11710A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8E64B-B4FF-41CA-8B65-7E3252843B9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CF258-678F-4CC7-83AA-EC8182500A6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9F68E-65A9-4405-8EA2-F12686C4EBE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E0327-2151-497B-AFB4-E32D159F3C6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BA110-E7A2-4309-AEB5-B1181F7DDBC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13F7E-6530-4D4D-B9B2-B2E2B5EE4C4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39F67-0FFA-448A-BD40-BD0294D558C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80B69-3597-42D1-B665-402A7CCA54A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0E8B3D-6097-47A8-AA69-AB9B793D99DD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Group 5"/>
          <p:cNvGrpSpPr>
            <a:grpSpLocks noChangeAspect="1"/>
          </p:cNvGrpSpPr>
          <p:nvPr/>
        </p:nvGrpSpPr>
        <p:grpSpPr bwMode="auto">
          <a:xfrm>
            <a:off x="415925" y="0"/>
            <a:ext cx="9490075" cy="6858000"/>
            <a:chOff x="4738" y="2769"/>
            <a:chExt cx="7200" cy="4320"/>
          </a:xfrm>
        </p:grpSpPr>
        <p:sp>
          <p:nvSpPr>
            <p:cNvPr id="2054" name="AutoShape 6"/>
            <p:cNvSpPr>
              <a:spLocks noChangeAspect="1" noChangeArrowheads="1"/>
            </p:cNvSpPr>
            <p:nvPr/>
          </p:nvSpPr>
          <p:spPr bwMode="auto">
            <a:xfrm>
              <a:off x="4738" y="2769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it-IT"/>
                <a:t>SCHEMA ELETTRICO DI PRINCIPIO </a:t>
              </a: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089" y="3298"/>
              <a:ext cx="703" cy="529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it-IT" sz="1200" b="1"/>
                <a:t>Gruppo </a:t>
              </a:r>
            </a:p>
            <a:p>
              <a:pPr algn="ctr"/>
              <a:endParaRPr lang="it-IT" sz="1200" b="1"/>
            </a:p>
            <a:p>
              <a:pPr algn="ctr"/>
              <a:r>
                <a:rPr lang="it-IT" sz="1200" b="1"/>
                <a:t>Batteria</a:t>
              </a:r>
              <a:endParaRPr lang="it-IT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5792" y="3474"/>
              <a:ext cx="280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8601" y="3298"/>
              <a:ext cx="791" cy="176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GND IN/OUT</a:t>
              </a:r>
            </a:p>
            <a:p>
              <a:endParaRPr lang="it-IT" sz="900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8601" y="3474"/>
              <a:ext cx="791" cy="175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GND IN/OUT</a:t>
              </a: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8601" y="3651"/>
              <a:ext cx="793" cy="174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GND IN/OUT</a:t>
              </a: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8601" y="3827"/>
              <a:ext cx="793" cy="176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GND IN/OUT</a:t>
              </a: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8601" y="4003"/>
              <a:ext cx="791" cy="176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GND IN/OUT</a:t>
              </a: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8601" y="4180"/>
              <a:ext cx="796" cy="174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GND IN/OUT</a:t>
              </a:r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8338" y="2857"/>
              <a:ext cx="1229" cy="353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Morsettiera d’appoggio per Negativo batteria , massa telaio e +24 Volt chiave quadro</a:t>
              </a:r>
              <a:endParaRPr lang="it-IT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8426" y="3298"/>
              <a:ext cx="0" cy="88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8426" y="4180"/>
              <a:ext cx="1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8426" y="4003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8426" y="3827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8426" y="3651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8426" y="3474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5879" y="3298"/>
              <a:ext cx="1141" cy="17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Negativo Batteria 6mmq</a:t>
              </a:r>
            </a:p>
            <a:p>
              <a:endParaRPr lang="it-IT" sz="900"/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5879" y="3651"/>
              <a:ext cx="1141" cy="17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900"/>
                <a:t>Positivo Batteria 6mmq</a:t>
              </a:r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 flipV="1">
              <a:off x="5792" y="3651"/>
              <a:ext cx="131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8426" y="3298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7109" y="3651"/>
              <a:ext cx="1" cy="114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6582" y="4797"/>
              <a:ext cx="966" cy="348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1200"/>
                <a:t>Circuito Fungo d’Emergenza</a:t>
              </a:r>
              <a:endParaRPr lang="it-IT"/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 flipV="1">
              <a:off x="7548" y="4973"/>
              <a:ext cx="17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7723" y="4797"/>
              <a:ext cx="878" cy="348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1000"/>
                <a:t>Magnetotermico Generale 40Amp.</a:t>
              </a:r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9216" y="5149"/>
              <a:ext cx="1" cy="26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8777" y="6119"/>
              <a:ext cx="878" cy="351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800"/>
                <a:t>Magnetotermico AVM 10Amp.</a:t>
              </a:r>
              <a:endParaRPr lang="it-IT"/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>
              <a:off x="9216" y="5767"/>
              <a:ext cx="1" cy="3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81" name="AutoShape 33"/>
            <p:cNvSpPr>
              <a:spLocks noChangeArrowheads="1"/>
            </p:cNvSpPr>
            <p:nvPr/>
          </p:nvSpPr>
          <p:spPr bwMode="auto">
            <a:xfrm>
              <a:off x="9128" y="5414"/>
              <a:ext cx="176" cy="88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000000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82" name="AutoShape 34"/>
            <p:cNvSpPr>
              <a:spLocks noChangeArrowheads="1"/>
            </p:cNvSpPr>
            <p:nvPr/>
          </p:nvSpPr>
          <p:spPr bwMode="auto">
            <a:xfrm>
              <a:off x="9128" y="5678"/>
              <a:ext cx="176" cy="90"/>
            </a:xfrm>
            <a:prstGeom prst="hexagon">
              <a:avLst>
                <a:gd name="adj" fmla="val 48889"/>
                <a:gd name="vf" fmla="val 115470"/>
              </a:avLst>
            </a:prstGeom>
            <a:solidFill>
              <a:srgbClr val="000000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cxnSp>
          <p:nvCxnSpPr>
            <p:cNvPr id="2083" name="AutoShape 35"/>
            <p:cNvCxnSpPr>
              <a:cxnSpLocks noChangeShapeType="1"/>
            </p:cNvCxnSpPr>
            <p:nvPr/>
          </p:nvCxnSpPr>
          <p:spPr bwMode="auto">
            <a:xfrm>
              <a:off x="9040" y="5414"/>
              <a:ext cx="0" cy="353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8953" y="5326"/>
              <a:ext cx="439" cy="529"/>
            </a:xfrm>
            <a:prstGeom prst="rect">
              <a:avLst/>
            </a:prstGeom>
            <a:solidFill>
              <a:srgbClr val="FF0000">
                <a:alpha val="16000"/>
              </a:srgbClr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85" name="Text Box 37"/>
            <p:cNvSpPr txBox="1">
              <a:spLocks noChangeArrowheads="1"/>
            </p:cNvSpPr>
            <p:nvPr/>
          </p:nvSpPr>
          <p:spPr bwMode="auto">
            <a:xfrm>
              <a:off x="7636" y="5414"/>
              <a:ext cx="1229" cy="353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Relè 40Amp. temporizzato sotto chiave quadro .</a:t>
              </a:r>
            </a:p>
            <a:p>
              <a:r>
                <a:rPr lang="it-IT" sz="800"/>
                <a:t>Tempo impostabile 0/30 minuti</a:t>
              </a:r>
              <a:endParaRPr lang="it-IT"/>
            </a:p>
          </p:txBody>
        </p:sp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>
              <a:off x="9831" y="6119"/>
              <a:ext cx="878" cy="350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800"/>
                <a:t>Magnetotermico  Impianto OB / centro stella 10Amp.</a:t>
              </a:r>
              <a:endParaRPr lang="it-IT"/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10884" y="6119"/>
              <a:ext cx="878" cy="350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800"/>
                <a:t>Magnetotermico Video Sorveglianza / TVCC 10Amp.</a:t>
              </a:r>
              <a:endParaRPr lang="it-IT"/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10270" y="5943"/>
              <a:ext cx="1" cy="1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>
              <a:off x="11323" y="5943"/>
              <a:ext cx="2" cy="17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 flipV="1">
              <a:off x="9216" y="5943"/>
              <a:ext cx="2107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6143" y="5238"/>
              <a:ext cx="307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5879" y="5326"/>
              <a:ext cx="439" cy="529"/>
            </a:xfrm>
            <a:prstGeom prst="rect">
              <a:avLst/>
            </a:prstGeom>
            <a:solidFill>
              <a:srgbClr val="FF0000">
                <a:alpha val="16000"/>
              </a:srgbClr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6143" y="5238"/>
              <a:ext cx="1" cy="1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94" name="AutoShape 46"/>
            <p:cNvSpPr>
              <a:spLocks noChangeArrowheads="1"/>
            </p:cNvSpPr>
            <p:nvPr/>
          </p:nvSpPr>
          <p:spPr bwMode="auto">
            <a:xfrm>
              <a:off x="6055" y="5414"/>
              <a:ext cx="176" cy="89"/>
            </a:xfrm>
            <a:prstGeom prst="hexagon">
              <a:avLst>
                <a:gd name="adj" fmla="val 49438"/>
                <a:gd name="vf" fmla="val 115470"/>
              </a:avLst>
            </a:prstGeom>
            <a:solidFill>
              <a:srgbClr val="000000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95" name="AutoShape 47"/>
            <p:cNvSpPr>
              <a:spLocks noChangeArrowheads="1"/>
            </p:cNvSpPr>
            <p:nvPr/>
          </p:nvSpPr>
          <p:spPr bwMode="auto">
            <a:xfrm>
              <a:off x="6055" y="5678"/>
              <a:ext cx="176" cy="91"/>
            </a:xfrm>
            <a:prstGeom prst="hexagon">
              <a:avLst>
                <a:gd name="adj" fmla="val 48352"/>
                <a:gd name="vf" fmla="val 115470"/>
              </a:avLst>
            </a:prstGeom>
            <a:solidFill>
              <a:srgbClr val="000000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6143" y="5767"/>
              <a:ext cx="1" cy="3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cxnSp>
          <p:nvCxnSpPr>
            <p:cNvPr id="2097" name="AutoShape 49"/>
            <p:cNvCxnSpPr>
              <a:cxnSpLocks noChangeShapeType="1"/>
            </p:cNvCxnSpPr>
            <p:nvPr/>
          </p:nvCxnSpPr>
          <p:spPr bwMode="auto">
            <a:xfrm>
              <a:off x="5967" y="5414"/>
              <a:ext cx="2" cy="35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2098" name="Text Box 50"/>
            <p:cNvSpPr txBox="1">
              <a:spLocks noChangeArrowheads="1"/>
            </p:cNvSpPr>
            <p:nvPr/>
          </p:nvSpPr>
          <p:spPr bwMode="auto">
            <a:xfrm>
              <a:off x="4826" y="5414"/>
              <a:ext cx="966" cy="354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Relè 40Amp.sotto chiave quadro </a:t>
              </a:r>
              <a:endParaRPr lang="it-IT"/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>
              <a:off x="5704" y="6119"/>
              <a:ext cx="878" cy="349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800"/>
                <a:t>Magnetotermico Indicatori di percorso 10Amp.</a:t>
              </a:r>
              <a:endParaRPr lang="it-IT"/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8777" y="4797"/>
              <a:ext cx="878" cy="349"/>
            </a:xfrm>
            <a:prstGeom prst="rect">
              <a:avLst/>
            </a:prstGeom>
            <a:solidFill>
              <a:srgbClr val="00FF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1000"/>
                <a:t>Circuito limitatore sovratensioni</a:t>
              </a:r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 flipV="1">
              <a:off x="8601" y="4973"/>
              <a:ext cx="17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8777" y="6560"/>
              <a:ext cx="878" cy="349"/>
            </a:xfrm>
            <a:prstGeom prst="rect">
              <a:avLst/>
            </a:prstGeom>
            <a:solidFill>
              <a:srgbClr val="00FF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DC/DC converter 24/12 Volt 10Amp.</a:t>
              </a:r>
              <a:endParaRPr lang="it-IT"/>
            </a:p>
          </p:txBody>
        </p:sp>
        <p:sp>
          <p:nvSpPr>
            <p:cNvPr id="2103" name="Line 55"/>
            <p:cNvSpPr>
              <a:spLocks noChangeShapeType="1"/>
            </p:cNvSpPr>
            <p:nvPr/>
          </p:nvSpPr>
          <p:spPr bwMode="auto">
            <a:xfrm flipH="1">
              <a:off x="9655" y="6736"/>
              <a:ext cx="35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04" name="Line 56"/>
            <p:cNvSpPr>
              <a:spLocks noChangeShapeType="1"/>
            </p:cNvSpPr>
            <p:nvPr/>
          </p:nvSpPr>
          <p:spPr bwMode="auto">
            <a:xfrm flipH="1">
              <a:off x="9392" y="5590"/>
              <a:ext cx="35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 flipH="1">
              <a:off x="6318" y="5590"/>
              <a:ext cx="35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06" name="Text Box 58"/>
            <p:cNvSpPr txBox="1">
              <a:spLocks noChangeArrowheads="1"/>
            </p:cNvSpPr>
            <p:nvPr/>
          </p:nvSpPr>
          <p:spPr bwMode="auto">
            <a:xfrm>
              <a:off x="6670" y="5502"/>
              <a:ext cx="790" cy="264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Comando +24 Volt sotto chiave quadro </a:t>
              </a:r>
              <a:endParaRPr lang="it-IT"/>
            </a:p>
          </p:txBody>
        </p:sp>
        <p:sp>
          <p:nvSpPr>
            <p:cNvPr id="2107" name="Text Box 59"/>
            <p:cNvSpPr txBox="1">
              <a:spLocks noChangeArrowheads="1"/>
            </p:cNvSpPr>
            <p:nvPr/>
          </p:nvSpPr>
          <p:spPr bwMode="auto">
            <a:xfrm>
              <a:off x="9743" y="5502"/>
              <a:ext cx="790" cy="264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Comando +24 Volt sotto chiave quadro </a:t>
              </a:r>
              <a:endParaRPr lang="it-IT"/>
            </a:p>
          </p:txBody>
        </p:sp>
        <p:sp>
          <p:nvSpPr>
            <p:cNvPr id="2108" name="Text Box 60"/>
            <p:cNvSpPr txBox="1">
              <a:spLocks noChangeArrowheads="1"/>
            </p:cNvSpPr>
            <p:nvPr/>
          </p:nvSpPr>
          <p:spPr bwMode="auto">
            <a:xfrm>
              <a:off x="10006" y="6648"/>
              <a:ext cx="789" cy="264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Comando +24 Volt sotto chiave quadro </a:t>
              </a:r>
              <a:endParaRPr lang="it-IT"/>
            </a:p>
          </p:txBody>
        </p:sp>
        <p:sp>
          <p:nvSpPr>
            <p:cNvPr id="2109" name="Rectangle 61"/>
            <p:cNvSpPr>
              <a:spLocks noChangeArrowheads="1"/>
            </p:cNvSpPr>
            <p:nvPr/>
          </p:nvSpPr>
          <p:spPr bwMode="auto">
            <a:xfrm>
              <a:off x="10533" y="3562"/>
              <a:ext cx="878" cy="350"/>
            </a:xfrm>
            <a:prstGeom prst="rect">
              <a:avLst/>
            </a:prstGeom>
            <a:solidFill>
              <a:srgbClr val="00FF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it-IT" sz="1000"/>
                <a:t>Fornitura BS</a:t>
              </a:r>
            </a:p>
            <a:p>
              <a:pPr algn="ctr"/>
              <a:r>
                <a:rPr lang="it-IT" sz="1000"/>
                <a:t> Trasporti S.p.a.</a:t>
              </a:r>
            </a:p>
          </p:txBody>
        </p:sp>
        <p:sp>
          <p:nvSpPr>
            <p:cNvPr id="2110" name="Rectangle 62"/>
            <p:cNvSpPr>
              <a:spLocks noChangeArrowheads="1"/>
            </p:cNvSpPr>
            <p:nvPr/>
          </p:nvSpPr>
          <p:spPr bwMode="auto">
            <a:xfrm>
              <a:off x="10533" y="4003"/>
              <a:ext cx="878" cy="350"/>
            </a:xfrm>
            <a:prstGeom prst="rect">
              <a:avLst/>
            </a:prstGeom>
            <a:solidFill>
              <a:srgbClr val="C0C0C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1200"/>
                <a:t>Fornitura allestitore</a:t>
              </a:r>
              <a:endParaRPr lang="it-IT"/>
            </a:p>
          </p:txBody>
        </p:sp>
        <p:sp>
          <p:nvSpPr>
            <p:cNvPr id="2111" name="Rectangle 63"/>
            <p:cNvSpPr>
              <a:spLocks noChangeArrowheads="1"/>
            </p:cNvSpPr>
            <p:nvPr/>
          </p:nvSpPr>
          <p:spPr bwMode="auto">
            <a:xfrm>
              <a:off x="10533" y="4444"/>
              <a:ext cx="878" cy="351"/>
            </a:xfrm>
            <a:prstGeom prst="rect">
              <a:avLst/>
            </a:prstGeom>
            <a:solidFill>
              <a:srgbClr val="FF0000">
                <a:alpha val="14999"/>
              </a:srgbClr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1200"/>
                <a:t>Fornitura allestitore</a:t>
              </a:r>
              <a:endParaRPr lang="it-IT"/>
            </a:p>
          </p:txBody>
        </p:sp>
        <p:sp>
          <p:nvSpPr>
            <p:cNvPr id="2112" name="Line 64"/>
            <p:cNvSpPr>
              <a:spLocks noChangeShapeType="1"/>
            </p:cNvSpPr>
            <p:nvPr/>
          </p:nvSpPr>
          <p:spPr bwMode="auto">
            <a:xfrm>
              <a:off x="9216" y="6472"/>
              <a:ext cx="1" cy="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13" name="Rectangle 65"/>
            <p:cNvSpPr>
              <a:spLocks noChangeArrowheads="1"/>
            </p:cNvSpPr>
            <p:nvPr/>
          </p:nvSpPr>
          <p:spPr bwMode="auto">
            <a:xfrm>
              <a:off x="8601" y="4356"/>
              <a:ext cx="797" cy="174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it-IT" sz="800"/>
                <a:t>+ 24V Chiave </a:t>
              </a:r>
              <a:endParaRPr lang="it-IT"/>
            </a:p>
          </p:txBody>
        </p:sp>
        <p:sp>
          <p:nvSpPr>
            <p:cNvPr id="2114" name="Line 66"/>
            <p:cNvSpPr>
              <a:spLocks noChangeShapeType="1"/>
            </p:cNvSpPr>
            <p:nvPr/>
          </p:nvSpPr>
          <p:spPr bwMode="auto">
            <a:xfrm>
              <a:off x="8075" y="4444"/>
              <a:ext cx="52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15" name="Line 67"/>
            <p:cNvSpPr>
              <a:spLocks noChangeShapeType="1"/>
            </p:cNvSpPr>
            <p:nvPr/>
          </p:nvSpPr>
          <p:spPr bwMode="auto">
            <a:xfrm>
              <a:off x="8865" y="5590"/>
              <a:ext cx="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5792" y="5590"/>
              <a:ext cx="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396875" y="280988"/>
            <a:ext cx="385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DISTRIBUZIONE ALIMENTAZIONE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131</Words>
  <Application>Microsoft Office PowerPoint</Application>
  <PresentationFormat>A4 (21x29,7 cm)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Struttura predefinita</vt:lpstr>
      <vt:lpstr>Diapositiva 1</vt:lpstr>
    </vt:vector>
  </TitlesOfParts>
  <Company>Brescia Mobilita'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bm710194</dc:creator>
  <cp:lastModifiedBy>bt300779</cp:lastModifiedBy>
  <cp:revision>2</cp:revision>
  <dcterms:created xsi:type="dcterms:W3CDTF">2007-11-22T15:23:29Z</dcterms:created>
  <dcterms:modified xsi:type="dcterms:W3CDTF">2016-06-28T15:01:41Z</dcterms:modified>
</cp:coreProperties>
</file>